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17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29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4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67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18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97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10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9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BF7E1-CF74-4791-921D-6202CEFD2A5F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6D7A-F095-4CB9-8C1B-C21A27E0CF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6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9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78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925837" cy="6708283"/>
          </a:xfrm>
        </p:spPr>
      </p:pic>
    </p:spTree>
    <p:extLst>
      <p:ext uri="{BB962C8B-B14F-4D97-AF65-F5344CB8AC3E}">
        <p14:creationId xmlns:p14="http://schemas.microsoft.com/office/powerpoint/2010/main" val="19380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922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ML_Presentation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6022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04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36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63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ML_Present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8966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34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004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388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87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</cp:revision>
  <dcterms:created xsi:type="dcterms:W3CDTF">2021-05-20T17:25:07Z</dcterms:created>
  <dcterms:modified xsi:type="dcterms:W3CDTF">2021-05-20T17:35:38Z</dcterms:modified>
</cp:coreProperties>
</file>